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54A63-4C0B-4873-8B2B-0ED5B770E82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7850E-A483-4596-8D29-6D112DD3F6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FF56B-636E-44CD-8D2D-B7965EC58F60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7C98A-BD59-4A72-A418-47AD10D00B2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77FD-3D1B-4051-98BD-6925F16D70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273050"/>
            <a:ext cx="8237537" cy="47783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2800" b="1" smtClean="0">
                <a:latin typeface="Verdana" pitchFamily="34" charset="0"/>
              </a:rPr>
              <a:t>Intel Easy </a:t>
            </a:r>
            <a:r>
              <a:rPr lang="en-US" sz="2800" b="1" dirty="0" smtClean="0">
                <a:latin typeface="Verdana" pitchFamily="34" charset="0"/>
              </a:rPr>
              <a:t>Steps Co-Branding Options </a:t>
            </a:r>
            <a:endParaRPr lang="en-US" sz="2800" b="1" dirty="0" smtClean="0">
              <a:solidFill>
                <a:srgbClr val="0860A8"/>
              </a:solidFill>
              <a:latin typeface="Verdana" pitchFamily="34" charset="0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15635" y="852055"/>
            <a:ext cx="809822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0"/>
              </a:spcBef>
              <a:defRPr/>
            </a:pPr>
            <a:r>
              <a:rPr lang="en-US" sz="1400" dirty="0" smtClean="0">
                <a:latin typeface="Verdana" pitchFamily="34" charset="0"/>
              </a:rPr>
              <a:t>The norm for co-branding is to place the partner logo on the back cover of the program materials.  </a:t>
            </a:r>
          </a:p>
          <a:p>
            <a:pPr>
              <a:spcBef>
                <a:spcPts val="0"/>
              </a:spcBef>
              <a:defRPr/>
            </a:pPr>
            <a:r>
              <a:rPr lang="en-US" sz="1400" dirty="0" smtClean="0">
                <a:latin typeface="Verdana" pitchFamily="34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sz="1400" dirty="0" smtClean="0">
                <a:latin typeface="Verdana" pitchFamily="34" charset="0"/>
              </a:rPr>
              <a:t>If the implementing partner organization requests it, we also permit placement of their logo on the front cover as indicated in the examples below. </a:t>
            </a:r>
          </a:p>
          <a:p>
            <a:pPr>
              <a:spcBef>
                <a:spcPts val="0"/>
              </a:spcBef>
              <a:defRPr/>
            </a:pPr>
            <a:endParaRPr lang="en-US" sz="800" dirty="0" smtClean="0"/>
          </a:p>
          <a:p>
            <a:pPr>
              <a:spcBef>
                <a:spcPts val="0"/>
              </a:spcBef>
              <a:defRPr/>
            </a:pPr>
            <a:r>
              <a:rPr lang="en-US" sz="1400" dirty="0" smtClean="0">
                <a:latin typeface="Verdana" pitchFamily="34" charset="0"/>
              </a:rPr>
              <a:t>Any other co-branding scenarios must receive approval from Intel (contact the RESCT)  </a:t>
            </a:r>
          </a:p>
          <a:p>
            <a:pPr>
              <a:spcBef>
                <a:spcPts val="0"/>
              </a:spcBef>
              <a:defRPr/>
            </a:pPr>
            <a:endParaRPr lang="en-US" sz="1400" b="1" dirty="0" smtClean="0"/>
          </a:p>
          <a:p>
            <a:pPr marL="914400" lvl="3" indent="-225425">
              <a:buSzPct val="80000"/>
              <a:buFont typeface="Arial" pitchFamily="34" charset="0"/>
              <a:buChar char="•"/>
              <a:defRPr/>
            </a:pPr>
            <a:endParaRPr lang="en-US" sz="1400" b="1" dirty="0" smtClean="0">
              <a:solidFill>
                <a:srgbClr val="0860A8"/>
              </a:solidFill>
              <a:latin typeface="Verdana" pitchFamily="34" charset="0"/>
            </a:endParaRPr>
          </a:p>
          <a:p>
            <a:pPr marL="914400" lvl="3" indent="-225425">
              <a:buSzPct val="80000"/>
              <a:buFont typeface="Arial" pitchFamily="34" charset="0"/>
              <a:buChar char="•"/>
              <a:defRPr/>
            </a:pPr>
            <a:endParaRPr lang="en-US" sz="1400" b="1" dirty="0" smtClean="0">
              <a:solidFill>
                <a:srgbClr val="0860A8"/>
              </a:solidFill>
              <a:latin typeface="Verdana" pitchFamily="34" charset="0"/>
            </a:endParaRPr>
          </a:p>
          <a:p>
            <a:pPr marL="914400" lvl="3" indent="-225425">
              <a:buSzPct val="80000"/>
              <a:buFont typeface="Arial" pitchFamily="34" charset="0"/>
              <a:buChar char="•"/>
              <a:defRPr/>
            </a:pPr>
            <a:endParaRPr lang="en-US" sz="1600" b="1" dirty="0" smtClean="0">
              <a:solidFill>
                <a:srgbClr val="0860A8"/>
              </a:solidFill>
              <a:latin typeface="Verdana" pitchFamily="34" charset="0"/>
            </a:endParaRPr>
          </a:p>
          <a:p>
            <a:pPr marL="914400" lvl="3" indent="-225425">
              <a:buSzPct val="80000"/>
              <a:buFont typeface="Arial" pitchFamily="34" charset="0"/>
              <a:buChar char="•"/>
              <a:defRPr/>
            </a:pPr>
            <a:endParaRPr lang="en-US" sz="1600" b="1" dirty="0" smtClean="0">
              <a:solidFill>
                <a:srgbClr val="0860A8"/>
              </a:solidFill>
              <a:latin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600" y="3546785"/>
            <a:ext cx="1600200" cy="226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41404" y="2812505"/>
            <a:ext cx="2479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Front Cover Examples</a:t>
            </a:r>
          </a:p>
          <a:p>
            <a:pPr algn="ctr"/>
            <a:r>
              <a:rPr lang="en-US" sz="1200" dirty="0" smtClean="0"/>
              <a:t>(Acceptable alternatives to back cover)</a:t>
            </a:r>
            <a:endParaRPr 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2290" y="3546785"/>
            <a:ext cx="162370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93960" y="2798655"/>
            <a:ext cx="198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Back Cover</a:t>
            </a:r>
          </a:p>
          <a:p>
            <a:pPr algn="ctr"/>
            <a:r>
              <a:rPr lang="en-US" sz="1200" dirty="0" smtClean="0"/>
              <a:t>(Normal placement</a:t>
            </a:r>
          </a:p>
          <a:p>
            <a:pPr algn="ctr"/>
            <a:r>
              <a:rPr lang="en-US" sz="1200" dirty="0" smtClean="0"/>
              <a:t>of partner logo)</a:t>
            </a:r>
            <a:endParaRPr lang="en-US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164" y="3532983"/>
            <a:ext cx="161510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asyStepscover-dont cop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32919" y="3532909"/>
            <a:ext cx="1647033" cy="2327564"/>
          </a:xfrm>
          <a:prstGeom prst="rect">
            <a:avLst/>
          </a:prstGeom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086600" y="270858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0"/>
              </a:spcBef>
              <a:defRPr/>
            </a:pPr>
            <a:r>
              <a:rPr lang="en-US" sz="1200" dirty="0" smtClean="0">
                <a:latin typeface="Verdana" pitchFamily="34" charset="0"/>
              </a:rPr>
              <a:t>Don’t change the Intel logo.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dirty="0" smtClean="0">
                <a:latin typeface="Verdana" pitchFamily="34" charset="0"/>
              </a:rPr>
              <a:t>Do follow the usage guidelines.</a:t>
            </a:r>
            <a:endParaRPr lang="en-US" sz="1100" dirty="0" smtClean="0">
              <a:latin typeface="Verdana" pitchFamily="34" charset="0"/>
            </a:endParaRPr>
          </a:p>
        </p:txBody>
      </p:sp>
      <p:pic>
        <p:nvPicPr>
          <p:cNvPr id="17" name="Picture 16" descr="EasyStepscover-dont copy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72545" y="3546765"/>
            <a:ext cx="1606350" cy="2299854"/>
          </a:xfrm>
          <a:prstGeom prst="rect">
            <a:avLst/>
          </a:prstGeom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486400" y="2694725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0"/>
              </a:spcBef>
              <a:defRPr/>
            </a:pPr>
            <a:r>
              <a:rPr lang="en-US" sz="1200" dirty="0" smtClean="0">
                <a:latin typeface="Verdana" pitchFamily="34" charset="0"/>
              </a:rPr>
              <a:t>Don’t change the Intel</a:t>
            </a:r>
            <a:r>
              <a:rPr lang="en-US" sz="1200" baseline="30000" dirty="0" smtClean="0">
                <a:latin typeface="Verdana" pitchFamily="34" charset="0"/>
              </a:rPr>
              <a:t>®</a:t>
            </a:r>
            <a:r>
              <a:rPr lang="en-US" sz="1200" dirty="0" smtClean="0">
                <a:latin typeface="Verdana" pitchFamily="34" charset="0"/>
              </a:rPr>
              <a:t> Easy Steps name (except for localizing).</a:t>
            </a:r>
            <a:endParaRPr lang="en-US" sz="1600" b="1" dirty="0" smtClean="0">
              <a:solidFill>
                <a:srgbClr val="0860A8"/>
              </a:solidFill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5636" y="2355269"/>
            <a:ext cx="4876800" cy="307777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Acceptable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58690" y="2355264"/>
            <a:ext cx="3380619" cy="304809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Not Acceptable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rot="5400000">
            <a:off x="3636818" y="4094019"/>
            <a:ext cx="347749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Intel Easy Steps Co-Branding Options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Easy Steps Co-Branding Options </dc:title>
  <dc:creator>Broffman, Peter</dc:creator>
  <cp:lastModifiedBy>Broffman, Peter</cp:lastModifiedBy>
  <cp:revision>1</cp:revision>
  <dcterms:created xsi:type="dcterms:W3CDTF">2011-03-04T23:42:32Z</dcterms:created>
  <dcterms:modified xsi:type="dcterms:W3CDTF">2011-03-04T23:43:07Z</dcterms:modified>
</cp:coreProperties>
</file>